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58" r:id="rId5"/>
    <p:sldId id="279" r:id="rId6"/>
    <p:sldId id="278" r:id="rId7"/>
    <p:sldId id="259" r:id="rId8"/>
    <p:sldId id="260" r:id="rId9"/>
    <p:sldId id="261" r:id="rId10"/>
    <p:sldId id="264" r:id="rId11"/>
    <p:sldId id="265" r:id="rId12"/>
    <p:sldId id="277" r:id="rId13"/>
    <p:sldId id="266" r:id="rId14"/>
    <p:sldId id="267" r:id="rId15"/>
    <p:sldId id="268" r:id="rId16"/>
    <p:sldId id="273" r:id="rId17"/>
    <p:sldId id="275" r:id="rId18"/>
    <p:sldId id="270" r:id="rId19"/>
    <p:sldId id="274" r:id="rId20"/>
    <p:sldId id="276" r:id="rId21"/>
    <p:sldId id="271" r:id="rId22"/>
    <p:sldId id="27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33"/>
    <a:srgbClr val="CC00CC"/>
    <a:srgbClr val="59F5F1"/>
    <a:srgbClr val="30C6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22000">
              <a:srgbClr val="00B0F0">
                <a:lumMod val="99000"/>
                <a:alpha val="8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internet.ru/users/shegelen/post38522996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Вышитые талисманы</a:t>
            </a:r>
            <a:br>
              <a:rPr lang="ru-RU" sz="6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Бискорню</a:t>
            </a:r>
            <a:endParaRPr lang="ru-RU" sz="60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5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 err="1"/>
              <a:t>Пинкип</a:t>
            </a:r>
            <a:r>
              <a:rPr lang="ru-RU" sz="2400" b="1" dirty="0"/>
              <a:t> (</a:t>
            </a:r>
            <a:r>
              <a:rPr lang="ru-RU" sz="2400" b="1" dirty="0" err="1"/>
              <a:t>pinkeep</a:t>
            </a:r>
            <a:r>
              <a:rPr lang="ru-RU" sz="2400" b="1" dirty="0"/>
              <a:t>)</a:t>
            </a:r>
            <a:r>
              <a:rPr lang="ru-RU" sz="2400" dirty="0"/>
              <a:t> </a:t>
            </a:r>
            <a:r>
              <a:rPr lang="ru-RU" sz="2400" dirty="0" err="1"/>
              <a:t>Пинкипы</a:t>
            </a:r>
            <a:r>
              <a:rPr lang="ru-RU" sz="2400" dirty="0"/>
              <a:t> различной формы часто встречаются на страницах рукодельных блогов. </a:t>
            </a:r>
            <a:r>
              <a:rPr lang="ru-RU" sz="2400" dirty="0" err="1"/>
              <a:t>Пинкип</a:t>
            </a:r>
            <a:r>
              <a:rPr lang="ru-RU" sz="2400" dirty="0"/>
              <a:t>(</a:t>
            </a:r>
            <a:r>
              <a:rPr lang="ru-RU" sz="2400" dirty="0" err="1"/>
              <a:t>pinkeep</a:t>
            </a:r>
            <a:r>
              <a:rPr lang="ru-RU" sz="2400" dirty="0"/>
              <a:t>) -в переводе с английского </a:t>
            </a:r>
            <a:r>
              <a:rPr lang="ru-RU" sz="2400" dirty="0" err="1"/>
              <a:t>pin</a:t>
            </a:r>
            <a:r>
              <a:rPr lang="ru-RU" sz="2400" dirty="0"/>
              <a:t> -булавка , </a:t>
            </a:r>
            <a:r>
              <a:rPr lang="ru-RU" sz="2400" dirty="0" err="1"/>
              <a:t>keep</a:t>
            </a:r>
            <a:r>
              <a:rPr lang="ru-RU" sz="2400" dirty="0"/>
              <a:t> - хранить. Исторически </a:t>
            </a:r>
            <a:r>
              <a:rPr lang="ru-RU" sz="2400" dirty="0" err="1"/>
              <a:t>пинкипы</a:t>
            </a:r>
            <a:r>
              <a:rPr lang="ru-RU" sz="2400" dirty="0"/>
              <a:t> использовались для хранения булавок и игл, т.е. в качестве игольниц. В настоящее время </a:t>
            </a:r>
            <a:r>
              <a:rPr lang="ru-RU" sz="2400" dirty="0" err="1"/>
              <a:t>пинкипы</a:t>
            </a:r>
            <a:r>
              <a:rPr lang="ru-RU" sz="2400" dirty="0"/>
              <a:t> создаются, главным образом, в декоративных целях. Современный </a:t>
            </a:r>
            <a:r>
              <a:rPr lang="ru-RU" sz="2400" dirty="0" err="1"/>
              <a:t>пинкип</a:t>
            </a:r>
            <a:r>
              <a:rPr lang="ru-RU" sz="2400" dirty="0"/>
              <a:t> состоит из двух картонок, обтянутых вышивкой с одной стороны и тканью с другой, соединенных между собой лентой или шнурком и украшенных декоративными булавками. Но применять булавки не обязательно. При этом, форма </a:t>
            </a:r>
            <a:r>
              <a:rPr lang="ru-RU" sz="2400" dirty="0" err="1"/>
              <a:t>пинкипа</a:t>
            </a:r>
            <a:r>
              <a:rPr lang="ru-RU" sz="2400" dirty="0"/>
              <a:t> не объемная, а плоская. Классическим вариантом оформления </a:t>
            </a:r>
            <a:r>
              <a:rPr lang="ru-RU" sz="2400" dirty="0" err="1"/>
              <a:t>пинкипа</a:t>
            </a:r>
            <a:r>
              <a:rPr lang="ru-RU" sz="2400" dirty="0"/>
              <a:t> принято считать бант, сложенный определенным образом. </a:t>
            </a:r>
            <a:r>
              <a:rPr lang="ru-RU" sz="2400" dirty="0" err="1"/>
              <a:t>Пинкипы</a:t>
            </a:r>
            <a:r>
              <a:rPr lang="ru-RU" sz="2400" dirty="0"/>
              <a:t> могут иметь разнообразные формы: квадрат, прямоугольник, круг, овал, сердце, ромб, восьмиугольник, веер, треугольник. Оригинальным применением </a:t>
            </a:r>
            <a:r>
              <a:rPr lang="ru-RU" sz="2400" dirty="0" err="1"/>
              <a:t>пинкипа</a:t>
            </a:r>
            <a:r>
              <a:rPr lang="ru-RU" sz="2400" dirty="0"/>
              <a:t> является использование его в качестве чехла для ножниц, кармашка для заметок, фоторамки и </a:t>
            </a:r>
            <a:r>
              <a:rPr lang="ru-RU" sz="2400" dirty="0" err="1"/>
              <a:t>тд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1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E:\acer\82 школа\2017-18 уч.г\макраме\пин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53" y="4149080"/>
            <a:ext cx="2879247" cy="230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E:\acer\82 школа\2017-18 уч.г\макраме\пин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58312"/>
            <a:ext cx="2242108" cy="168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E:\acer\82 школа\2017-18 уч.г\макраме\пин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99" y="3429000"/>
            <a:ext cx="2219560" cy="327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E:\acer\82 школа\2017-18 уч.г\макраме\пин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116633"/>
            <a:ext cx="6534359" cy="367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1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:\acer\82 школа\2017-18 уч.г\макраме\пин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342953"/>
            <a:ext cx="2204790" cy="226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E:\acer\82 школа\2017-18 уч.г\макраме\пин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07" y="4564926"/>
            <a:ext cx="2484628" cy="186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:\acer\82 школа\2017-18 уч.г\макраме\пин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245" y="4545989"/>
            <a:ext cx="2475880" cy="185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E:\acer\82 школа\2017-18 уч.г\макраме\пин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2" b="10762"/>
          <a:stretch/>
        </p:blipFill>
        <p:spPr bwMode="auto">
          <a:xfrm>
            <a:off x="105373" y="476672"/>
            <a:ext cx="5906787" cy="344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E:\acer\82 школа\2017-18 уч.г\макраме\пин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407" y="1700808"/>
            <a:ext cx="2798120" cy="21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38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Пендибуль</a:t>
            </a:r>
            <a:r>
              <a:rPr lang="ru-RU" b="1" dirty="0"/>
              <a:t> (</a:t>
            </a:r>
            <a:r>
              <a:rPr lang="ru-RU" b="1" dirty="0" err="1"/>
              <a:t>pendibulle</a:t>
            </a:r>
            <a:r>
              <a:rPr lang="ru-RU" b="1" dirty="0"/>
              <a:t>)</a:t>
            </a:r>
            <a:r>
              <a:rPr lang="ru-RU" dirty="0"/>
              <a:t> У нас эту </a:t>
            </a:r>
            <a:r>
              <a:rPr lang="ru-RU" dirty="0" err="1"/>
              <a:t>кривульку</a:t>
            </a:r>
            <a:r>
              <a:rPr lang="ru-RU" dirty="0"/>
              <a:t> ласково называют пельмешком или сердечком. </a:t>
            </a:r>
            <a:r>
              <a:rPr lang="ru-RU" dirty="0" err="1"/>
              <a:t>Пендибуль</a:t>
            </a:r>
            <a:r>
              <a:rPr lang="ru-RU" dirty="0"/>
              <a:t> собирается из квадрата, который складывается по диагонали и сшивается в виде треугольной подушечки. Исходя из этого узор для этой </a:t>
            </a:r>
            <a:r>
              <a:rPr lang="ru-RU" dirty="0" err="1"/>
              <a:t>кривульки</a:t>
            </a:r>
            <a:r>
              <a:rPr lang="ru-RU" dirty="0"/>
              <a:t> желательно выбирать с акцентом на </a:t>
            </a:r>
            <a:r>
              <a:rPr lang="ru-RU" dirty="0" err="1"/>
              <a:t>на</a:t>
            </a:r>
            <a:r>
              <a:rPr lang="ru-RU" dirty="0"/>
              <a:t> два противоположных угла, так как остальные углы будут собираться в ушки.</a:t>
            </a:r>
          </a:p>
        </p:txBody>
      </p:sp>
    </p:spTree>
    <p:extLst>
      <p:ext uri="{BB962C8B-B14F-4D97-AF65-F5344CB8AC3E}">
        <p14:creationId xmlns:p14="http://schemas.microsoft.com/office/powerpoint/2010/main" val="35674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acer\82 школа\2017-18 уч.г\макраме\пендибуль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70"/>
          <a:stretch/>
        </p:blipFill>
        <p:spPr bwMode="auto">
          <a:xfrm>
            <a:off x="6300192" y="236039"/>
            <a:ext cx="2004764" cy="23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acer\82 школа\2017-18 уч.г\макраме\пен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" r="9863" b="4440"/>
          <a:stretch/>
        </p:blipFill>
        <p:spPr bwMode="auto">
          <a:xfrm>
            <a:off x="332508" y="3966765"/>
            <a:ext cx="2715491" cy="228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acer\82 школа\2017-18 уч.г\макраме\пен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998" y="2738837"/>
            <a:ext cx="3639825" cy="36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acer\82 школа\2017-18 уч.г\макраме\пенд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6039"/>
            <a:ext cx="5303912" cy="321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:\acer\82 школа\2017-18 уч.г\макраме\пне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848" y="3945252"/>
            <a:ext cx="1626110" cy="243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87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050" y="19535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Зигугу</a:t>
            </a:r>
            <a:r>
              <a:rPr lang="ru-RU" b="1" dirty="0"/>
              <a:t> (</a:t>
            </a:r>
            <a:r>
              <a:rPr lang="ru-RU" b="1" dirty="0" err="1"/>
              <a:t>Zigouigoui</a:t>
            </a:r>
            <a:r>
              <a:rPr lang="ru-RU" b="1" dirty="0"/>
              <a:t>)</a:t>
            </a:r>
            <a:r>
              <a:rPr lang="ru-RU" dirty="0"/>
              <a:t>- это еще одна </a:t>
            </a:r>
            <a:r>
              <a:rPr lang="ru-RU" dirty="0" err="1"/>
              <a:t>кривулечка</a:t>
            </a:r>
            <a:r>
              <a:rPr lang="ru-RU" dirty="0"/>
              <a:t>, маленькая расшитая подушечка, собранная из </a:t>
            </a:r>
            <a:r>
              <a:rPr lang="ru-RU" dirty="0" smtClean="0"/>
              <a:t>квадратика </a:t>
            </a:r>
            <a:r>
              <a:rPr lang="ru-RU" dirty="0"/>
              <a:t>канвы. </a:t>
            </a:r>
          </a:p>
        </p:txBody>
      </p:sp>
      <p:pic>
        <p:nvPicPr>
          <p:cNvPr id="6146" name="Picture 2" descr="E:\acer\82 школа\2017-18 уч.г\макраме\зигуг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02" y="1863039"/>
            <a:ext cx="1940079" cy="16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acer\82 школа\2017-18 уч.г\макраме\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00" y="1056180"/>
            <a:ext cx="4131335" cy="291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acer\82 школа\2017-18 уч.г\макраме\з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054" y="4096323"/>
            <a:ext cx="2055329" cy="25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E:\acer\82 школа\2017-18 уч.г\макраме\з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373" y="1543125"/>
            <a:ext cx="2054701" cy="194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E:\acer\82 школа\2017-18 уч.г\макраме\з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61" y="3861048"/>
            <a:ext cx="4464496" cy="27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47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Можно сделать </a:t>
            </a:r>
            <a:r>
              <a:rPr lang="ru-RU" dirty="0" err="1"/>
              <a:t>кривульку</a:t>
            </a:r>
            <a:r>
              <a:rPr lang="ru-RU" dirty="0"/>
              <a:t> </a:t>
            </a:r>
            <a:r>
              <a:rPr lang="ru-RU" dirty="0" smtClean="0"/>
              <a:t>в виде</a:t>
            </a:r>
            <a:r>
              <a:rPr lang="ru-RU" dirty="0"/>
              <a:t> </a:t>
            </a:r>
            <a:r>
              <a:rPr lang="ru-RU" b="1" dirty="0"/>
              <a:t>кубика </a:t>
            </a:r>
            <a:r>
              <a:rPr lang="ru-RU" dirty="0"/>
              <a:t>или </a:t>
            </a:r>
            <a:r>
              <a:rPr lang="ru-RU" b="1" dirty="0" smtClean="0"/>
              <a:t>кирпичика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E:\acer\82 школа\2017-18 уч.г\макраме\куб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88840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64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6707088" cy="557748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/>
              <a:t>Так же могут быть </a:t>
            </a:r>
            <a:r>
              <a:rPr lang="ru-RU" dirty="0" err="1"/>
              <a:t>кривульки</a:t>
            </a:r>
            <a:r>
              <a:rPr lang="ru-RU" dirty="0"/>
              <a:t> в виде различных </a:t>
            </a:r>
            <a:r>
              <a:rPr lang="ru-RU" b="1" dirty="0"/>
              <a:t>батончиков, баллонов, конфеток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dirty="0"/>
              <a:t>Батончик (</a:t>
            </a:r>
            <a:r>
              <a:rPr lang="ru-RU" dirty="0" err="1"/>
              <a:t>needleroll</a:t>
            </a:r>
            <a:r>
              <a:rPr lang="ru-RU" dirty="0"/>
              <a:t>) - одна из малых форм, получившая свое русское название благодаря сходству с одноименной шоколадной конфетой, представляет собой расшитую игольницу. Обычно батончики вышивают с использованием декоративных швов, бусин, пуговиц, </a:t>
            </a:r>
            <a:r>
              <a:rPr lang="ru-RU" dirty="0" smtClean="0"/>
              <a:t>лент</a:t>
            </a:r>
            <a:r>
              <a:rPr lang="ru-RU" dirty="0"/>
              <a:t>.</a:t>
            </a:r>
          </a:p>
        </p:txBody>
      </p:sp>
      <p:pic>
        <p:nvPicPr>
          <p:cNvPr id="4" name="Picture 2" descr="E:\acer\82 школа\2017-18 уч.г\макраме\конфет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307198" cy="177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 еще </a:t>
            </a:r>
            <a:r>
              <a:rPr lang="ru-RU" dirty="0" err="1"/>
              <a:t>кривулька</a:t>
            </a:r>
            <a:r>
              <a:rPr lang="ru-RU" dirty="0"/>
              <a:t> может быть в форме </a:t>
            </a:r>
            <a:r>
              <a:rPr lang="ru-RU" b="1" dirty="0"/>
              <a:t>клубнички, елочки, колокольчика</a:t>
            </a:r>
            <a:r>
              <a:rPr lang="ru-RU" dirty="0"/>
              <a:t>, да чего угодно!!! Главное, чтобы это имело симметричную форму и можно было вышить две детали, вырезать по контуру и сшить.</a:t>
            </a:r>
          </a:p>
        </p:txBody>
      </p:sp>
    </p:spTree>
    <p:extLst>
      <p:ext uri="{BB962C8B-B14F-4D97-AF65-F5344CB8AC3E}">
        <p14:creationId xmlns:p14="http://schemas.microsoft.com/office/powerpoint/2010/main" val="187830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E:\acer\82 школа\2017-18 уч.г\макраме\дом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8640"/>
            <a:ext cx="2336637" cy="284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:\acer\82 школа\2017-18 уч.г\макраме\елочк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2"/>
          <a:stretch/>
        </p:blipFill>
        <p:spPr bwMode="auto">
          <a:xfrm>
            <a:off x="324445" y="411324"/>
            <a:ext cx="2932353" cy="216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E:\acer\82 школа\2017-18 уч.г\макраме\звезд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390216"/>
            <a:ext cx="2364262" cy="177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E:\acer\82 школа\2017-18 уч.г\макраме\клубничк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103" y="2348880"/>
            <a:ext cx="1800200" cy="306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E:\acer\82 школа\2017-18 уч.г\макраме\колокольчик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76937"/>
            <a:ext cx="2128167" cy="263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E:\acer\82 школа\2017-18 уч.г\макраме\кристалл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35201"/>
            <a:ext cx="1448972" cy="24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E:\acer\82 школа\2017-18 уч.г\макраме\шишк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96190" y="3756827"/>
            <a:ext cx="2828303" cy="198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82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Кривульки</a:t>
            </a:r>
            <a:r>
              <a:rPr lang="ru-RU" dirty="0"/>
              <a:t> представляют собой многоугольник — подушечку с несколькими неравными углами, но довольно симметричную. Такая подушечка может служить игольницей, брелочком, подвесочкой, маячком для ножниц и даже кулоном. Если ее красиво украсить, то она будет уместно смотреться и на новогодней елочке. Конечно, можно использовать в качестве подарка!</a:t>
            </a:r>
          </a:p>
        </p:txBody>
      </p:sp>
    </p:spTree>
    <p:extLst>
      <p:ext uri="{BB962C8B-B14F-4D97-AF65-F5344CB8AC3E}">
        <p14:creationId xmlns:p14="http://schemas.microsoft.com/office/powerpoint/2010/main" val="220737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acer\82 школа\2017-18 уч.г\макраме\8e58db287d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81" y="548680"/>
            <a:ext cx="3547095" cy="266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acer\82 школа\2017-18 уч.г\макраме\тюльпа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007" y="1268760"/>
            <a:ext cx="5158286" cy="438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:\acer\82 школа\2017-18 уч.г\макраме\лото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67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Творческих успехов!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1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www.liveinternet.ru/users/shegelen/post385229969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80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404664"/>
            <a:ext cx="5015943" cy="5721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err="1"/>
              <a:t>Бискорню</a:t>
            </a:r>
            <a:r>
              <a:rPr lang="ru-RU" sz="2800" dirty="0"/>
              <a:t> (</a:t>
            </a:r>
            <a:r>
              <a:rPr lang="ru-RU" sz="2800" dirty="0" err="1"/>
              <a:t>biscornu</a:t>
            </a:r>
            <a:r>
              <a:rPr lang="ru-RU" sz="2800" dirty="0"/>
              <a:t>) </a:t>
            </a:r>
          </a:p>
          <a:p>
            <a:pPr marL="0" indent="0">
              <a:buNone/>
            </a:pPr>
            <a:r>
              <a:rPr lang="ru-RU" sz="2800" dirty="0" smtClean="0"/>
              <a:t>— слово</a:t>
            </a:r>
            <a:r>
              <a:rPr lang="ru-RU" sz="2800" dirty="0"/>
              <a:t>, пришедшее к нам из французского языка. Дословный </a:t>
            </a:r>
            <a:r>
              <a:rPr lang="ru-RU" sz="2800" dirty="0" err="1"/>
              <a:t>перевод:</a:t>
            </a:r>
            <a:r>
              <a:rPr lang="ru-RU" sz="2800" i="1" dirty="0" err="1"/>
              <a:t>двурогий</a:t>
            </a:r>
            <a:r>
              <a:rPr lang="ru-RU" sz="2800" i="1" dirty="0"/>
              <a:t>; неровный, с выступами; нескладный, несуразный, смешной</a:t>
            </a:r>
            <a:r>
              <a:rPr lang="ru-RU" sz="2800" dirty="0"/>
              <a:t>. </a:t>
            </a:r>
            <a:r>
              <a:rPr lang="ru-RU" sz="2800" dirty="0" err="1"/>
              <a:t>Бискорню</a:t>
            </a:r>
            <a:r>
              <a:rPr lang="ru-RU" sz="2800" dirty="0"/>
              <a:t> – это вышитое крестиком или расшитое бисером объёмное изделие из двух квадратов канвы, повёрнутых относительно друг друга на 90 градусов, сшитых по периметру и в центре. </a:t>
            </a:r>
          </a:p>
        </p:txBody>
      </p:sp>
      <p:pic>
        <p:nvPicPr>
          <p:cNvPr id="1026" name="Picture 2" descr="5582947_6f089de5bacb96a5d0cde06b92249c57 (640x480, 70Kb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9"/>
          <a:stretch/>
        </p:blipFill>
        <p:spPr bwMode="auto">
          <a:xfrm>
            <a:off x="5390696" y="56755"/>
            <a:ext cx="30290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1.stranamam.ru/data/cache/2012nov/19/55/6281988_93959-55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12756"/>
            <a:ext cx="3946387" cy="295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6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856984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Вышивка каждого квадрата обязательно должна быть обрамлена специальным швом - </a:t>
            </a:r>
            <a:r>
              <a:rPr lang="ru-RU" sz="2800" dirty="0" err="1"/>
              <a:t>бэкстичем</a:t>
            </a:r>
            <a:r>
              <a:rPr lang="ru-RU" sz="2800" dirty="0"/>
              <a:t> («назад иголку»). Такой шов нужен для соединения двух половинок </a:t>
            </a:r>
            <a:r>
              <a:rPr lang="ru-RU" sz="2800" dirty="0" err="1"/>
              <a:t>бискорню</a:t>
            </a:r>
            <a:r>
              <a:rPr lang="ru-RU" sz="2800" dirty="0"/>
              <a:t>. За ниточки этого шва без прокалывания ткани цепляется иголка при сшивании двух половинок. Нитка сшивает части </a:t>
            </a:r>
            <a:r>
              <a:rPr lang="ru-RU" sz="2800" dirty="0" err="1"/>
              <a:t>бискорню</a:t>
            </a:r>
            <a:r>
              <a:rPr lang="ru-RU" sz="2800" dirty="0"/>
              <a:t>, захватывая стежки </a:t>
            </a:r>
            <a:r>
              <a:rPr lang="ru-RU" sz="2800" dirty="0" err="1"/>
              <a:t>бэкстича</a:t>
            </a:r>
            <a:r>
              <a:rPr lang="ru-RU" sz="2800" dirty="0"/>
              <a:t> обеих половинок поочередно, при этом уголки двух половинок не соединяются - уголок каждой примыкает к середине стороны квадрата другой половинки. Именно такой прием позволяет получить ту самую интересную и необычную форму, из-за которой изделие и получило свое название.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89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acer\82 школа\2017-18 уч.г\макраме\бэк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2" b="25443"/>
          <a:stretch/>
        </p:blipFill>
        <p:spPr bwMode="auto">
          <a:xfrm>
            <a:off x="153753" y="225949"/>
            <a:ext cx="3450389" cy="139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acer\82 школа\2017-18 уч.г\макраме\IMG_75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08" y="836712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acer\82 школа\2017-18 уч.г\макраме\biscorny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3642425" cy="27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E:\acer\82 школа\2017-18 уч.г\макраме\vishivka-krestom-cxCY-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4664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E:\acer\82 школа\2017-18 уч.г\макраме\IMG_759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68" y="3603247"/>
            <a:ext cx="3005979" cy="22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:\acer\82 школа\2017-18 уч.г\макраме\6-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74871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2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5793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Узоры для </a:t>
            </a:r>
            <a:r>
              <a:rPr lang="ru-RU" dirty="0" err="1"/>
              <a:t>бискорню</a:t>
            </a:r>
            <a:r>
              <a:rPr lang="ru-RU" dirty="0"/>
              <a:t>, как правило, симметричные по вертикали и горизонтали. Чаще всего на разных половинках используется разный узор, но можно вышить и одинаковый. Иногда к </a:t>
            </a:r>
            <a:r>
              <a:rPr lang="ru-RU" dirty="0" smtClean="0"/>
              <a:t>уголкам пришивают </a:t>
            </a:r>
            <a:r>
              <a:rPr lang="ru-RU" dirty="0"/>
              <a:t>для украшения петельки и кисточки. Почти готовое изделие в процессе сшивания обязательно туго набивают мягким наполнителем, а центр аккуратно и точно стягивают прочной ниткой, пришивая затем с двух сторон красивые пуговицы или бусины. Часто используется оформление бисером по соединительному шву или лицевой части «подушечки». Для оформления подойдут любые бусины, стразы, </a:t>
            </a:r>
            <a:r>
              <a:rPr lang="ru-RU" dirty="0" err="1"/>
              <a:t>пайетки</a:t>
            </a:r>
            <a:r>
              <a:rPr lang="ru-RU" dirty="0"/>
              <a:t> - все, что захочется. </a:t>
            </a:r>
          </a:p>
        </p:txBody>
      </p:sp>
    </p:spTree>
    <p:extLst>
      <p:ext uri="{BB962C8B-B14F-4D97-AF65-F5344CB8AC3E}">
        <p14:creationId xmlns:p14="http://schemas.microsoft.com/office/powerpoint/2010/main" val="236316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Есть разновидность классического </a:t>
            </a:r>
            <a:r>
              <a:rPr lang="ru-RU" dirty="0" err="1"/>
              <a:t>бискорню</a:t>
            </a:r>
            <a:r>
              <a:rPr lang="ru-RU" dirty="0"/>
              <a:t> - </a:t>
            </a:r>
            <a:r>
              <a:rPr lang="ru-RU" b="1" dirty="0" err="1"/>
              <a:t>бискорню-пятиклинка</a:t>
            </a:r>
            <a:r>
              <a:rPr lang="ru-RU" dirty="0"/>
              <a:t>, или </a:t>
            </a:r>
            <a:r>
              <a:rPr lang="ru-RU" b="1" dirty="0" err="1"/>
              <a:t>Banurucotti</a:t>
            </a:r>
            <a:r>
              <a:rPr lang="ru-RU" b="1" dirty="0"/>
              <a:t> (</a:t>
            </a:r>
            <a:r>
              <a:rPr lang="ru-RU" b="1" dirty="0" err="1"/>
              <a:t>Банурукотти</a:t>
            </a:r>
            <a:r>
              <a:rPr lang="ru-RU" b="1" dirty="0" smtClean="0"/>
              <a:t>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E:\acer\82 школа\2017-18 уч.г\макраме\128152424_5582947_97852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1422"/>
            <a:ext cx="31496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acer\82 школа\2017-18 уч.г\макраме\пятик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04" y="1700808"/>
            <a:ext cx="3488556" cy="348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acer\82 школа\2017-18 уч.г\макраме\пятиклинка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3" r="9443"/>
          <a:stretch/>
        </p:blipFill>
        <p:spPr bwMode="auto">
          <a:xfrm>
            <a:off x="3214254" y="4087789"/>
            <a:ext cx="2701637" cy="267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6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564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Дальше следующая </a:t>
            </a:r>
            <a:r>
              <a:rPr lang="ru-RU" sz="2400" dirty="0" err="1"/>
              <a:t>кривулька</a:t>
            </a:r>
            <a:r>
              <a:rPr lang="ru-RU" sz="2400" dirty="0"/>
              <a:t> </a:t>
            </a:r>
            <a:r>
              <a:rPr lang="ru-RU" sz="2400" b="1" dirty="0" err="1"/>
              <a:t>Берлинго</a:t>
            </a:r>
            <a:r>
              <a:rPr lang="ru-RU" sz="2400" b="1" dirty="0"/>
              <a:t> (</a:t>
            </a:r>
            <a:r>
              <a:rPr lang="ru-RU" sz="2400" b="1" dirty="0" err="1"/>
              <a:t>berlingot</a:t>
            </a:r>
            <a:r>
              <a:rPr lang="ru-RU" sz="2400" b="1" dirty="0"/>
              <a:t>)</a:t>
            </a:r>
            <a:r>
              <a:rPr lang="ru-RU" sz="2400" dirty="0"/>
              <a:t> В переводе с французского даются следующие определения: - леденцовая карамель (четырёхгранной формы), </a:t>
            </a:r>
            <a:r>
              <a:rPr lang="ru-RU" sz="2400" dirty="0" err="1"/>
              <a:t>берлинго</a:t>
            </a:r>
            <a:r>
              <a:rPr lang="ru-RU" sz="2400" dirty="0"/>
              <a:t> - четырёхгранный пакет (для упаковки молока, кефира и т. п.) Исходя из этого можно понять, что </a:t>
            </a:r>
            <a:r>
              <a:rPr lang="ru-RU" sz="2400" dirty="0" err="1"/>
              <a:t>берлинго</a:t>
            </a:r>
            <a:r>
              <a:rPr lang="ru-RU" sz="2400" dirty="0"/>
              <a:t> представляет собой четырехгранную </a:t>
            </a:r>
            <a:r>
              <a:rPr lang="ru-RU" sz="2400" dirty="0" err="1"/>
              <a:t>кривульку</a:t>
            </a:r>
            <a:r>
              <a:rPr lang="ru-RU" sz="2400" dirty="0"/>
              <a:t>, выполненную из прямоугольного кусочка ткани и собранную определенным образом. Чаще всего делаются пирамидки(тетраэдр) - грани состоят из равносторонних треугольников. Для узоров не обязательно брать симметричную схему. Можно на каждую грань вышить свой сюжет. Очень хорошо в </a:t>
            </a:r>
            <a:r>
              <a:rPr lang="ru-RU" sz="2400" dirty="0" err="1"/>
              <a:t>берлинго</a:t>
            </a:r>
            <a:r>
              <a:rPr lang="ru-RU" sz="2400" dirty="0"/>
              <a:t> смотрятся орнаменты. Но следует учитывать и тот факт, что часть узора станет донышком пирамидки и это нужно предусмотреть в подборе схемы.</a:t>
            </a:r>
          </a:p>
        </p:txBody>
      </p:sp>
    </p:spTree>
    <p:extLst>
      <p:ext uri="{BB962C8B-B14F-4D97-AF65-F5344CB8AC3E}">
        <p14:creationId xmlns:p14="http://schemas.microsoft.com/office/powerpoint/2010/main" val="18668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E:\acer\82 школа\2017-18 уч.г\макраме\берл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8" r="18160" b="7546"/>
          <a:stretch/>
        </p:blipFill>
        <p:spPr bwMode="auto">
          <a:xfrm>
            <a:off x="407616" y="4923012"/>
            <a:ext cx="178812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acer\82 школа\2017-18 уч.г\макраме\берл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r="5327"/>
          <a:stretch/>
        </p:blipFill>
        <p:spPr bwMode="auto">
          <a:xfrm>
            <a:off x="290235" y="298347"/>
            <a:ext cx="1700922" cy="160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E:\acer\82 школа\2017-18 уч.г\макраме\берлинго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9" t="10786" b="5680"/>
          <a:stretch/>
        </p:blipFill>
        <p:spPr bwMode="auto">
          <a:xfrm>
            <a:off x="2195736" y="349711"/>
            <a:ext cx="1661610" cy="180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E:\acer\82 школа\2017-18 уч.г\макраме\берлинго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75" y="686991"/>
            <a:ext cx="1880022" cy="174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E:\acer\82 школа\2017-18 уч.г\макраме\берл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73" y="2269789"/>
            <a:ext cx="4242894" cy="265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E:\acer\82 школа\2017-18 уч.г\макраме\бер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846" y="5002103"/>
            <a:ext cx="2002422" cy="167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E:\acer\82 школа\2017-18 уч.г\макраме\бе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1" r="10361"/>
          <a:stretch/>
        </p:blipFill>
        <p:spPr bwMode="auto">
          <a:xfrm>
            <a:off x="6331268" y="346521"/>
            <a:ext cx="2483118" cy="481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12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303</Words>
  <Application>Microsoft Office PowerPoint</Application>
  <PresentationFormat>Экран (4:3)</PresentationFormat>
  <Paragraphs>17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Вышитые талисманы Бискорню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Кривульки </dc:title>
  <dc:creator>ASUS</dc:creator>
  <cp:lastModifiedBy>Админ</cp:lastModifiedBy>
  <cp:revision>11</cp:revision>
  <dcterms:created xsi:type="dcterms:W3CDTF">2018-01-31T16:29:13Z</dcterms:created>
  <dcterms:modified xsi:type="dcterms:W3CDTF">2020-04-22T18:42:45Z</dcterms:modified>
</cp:coreProperties>
</file>